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1" r:id="rId5"/>
    <p:sldId id="279" r:id="rId6"/>
    <p:sldId id="284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08.04.01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85000" lnSpcReduction="1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 smtClean="0"/>
              <a:t>Девелопмент в инвестиционно-строительной деятельности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76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7" y="134689"/>
            <a:ext cx="11035898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Девелопмент в инвестиционно-строительной деятельности – это перспективно и </a:t>
            </a:r>
            <a:r>
              <a:rPr lang="ru-RU" dirty="0" smtClean="0"/>
              <a:t>востребовано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488A06-4259-4DC1-A26D-D8EEA464F7EB}"/>
              </a:ext>
            </a:extLst>
          </p:cNvPr>
          <p:cNvSpPr txBox="1"/>
          <p:nvPr/>
        </p:nvSpPr>
        <p:spPr>
          <a:xfrm>
            <a:off x="5269088" y="1436524"/>
            <a:ext cx="683000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Девелопмент (от англ. развитие, разработка, создание) – это профессионально-предпринимательская деятельность по подготовке и преобразованию территорий, земель и объектов недвижимости с целью нового использования, обеспечивающего возрастание их стоимости. В современных условиях девелопмент – наиболее актуальная и прогрессивная форма проектного управления в инвестиционно-строительной сфере, позволяющая найти оптимальное сочетание местоположения, функционального назначения и стоимости недвижимости. Вы овладеете тонкостями бизнес–планирования и оценки эффективности инвестиционных проектов, управления проектом на его инвестиционной фазе, а также занимающихся моделированием финансирования девелоперских проектов.</a:t>
            </a: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9535" y="3770117"/>
            <a:ext cx="4139986" cy="2328742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9" y="1219241"/>
            <a:ext cx="4136381" cy="28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8" y="4091958"/>
            <a:ext cx="4136381" cy="262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Обучение</a:t>
            </a:r>
            <a:endParaRPr lang="ru-RU" sz="4400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520206" y="893378"/>
            <a:ext cx="8577201" cy="575967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«Девелопмент в инвестиционно-строительной деятельности» подготовлена при участии ведущих специалистов и руководителей крупнейших строительных фирм. Дисциплины по специальности можно разделить на два блока: технические и управленческие.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магистерской программы является: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‐получение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студентами знаний о научных основах, методологии, предмете, объектах и задачах девелоперской деятельности;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‐приобретения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навыков использования этих знаний при решении конкретных задач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Магистерская программа включает направления специализированной подготовки, раскрывающие: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•основные принципы формирования целей и задач на различных стадиях девелоперской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•закономерности выбора методов, форм и объектов инвестирования;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•теоретико-методологические основы формирования портфеля недвижимости;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•принципы моделирования инвестиционных стратегий в рамках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девелопмента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•методологию моделирования взаимодействия девелоперской компании и других участников рынка;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•принципы и модели определения эффективности девелоперской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•содержание комплексной экспертизы инвестиционно-строительных проектов;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•современные тенденции и векторы развития инвестиционно-строительной сферы;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•методологические основы воспроизводства недвижимости;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•теорию жизненного цикла недвижимости;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•современные информационные технологии и математические методы решения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управленческих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задач.</a:t>
            </a:r>
          </a:p>
          <a:p>
            <a:pPr algn="l">
              <a:spcBef>
                <a:spcPts val="0"/>
              </a:spcBef>
            </a:pPr>
            <a:endParaRPr lang="ru-RU" sz="1200" b="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7186" cy="24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2058"/>
            <a:ext cx="3237186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7571"/>
            <a:ext cx="3237186" cy="220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4" y="52618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вакансии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="" xmlns:a16="http://schemas.microsoft.com/office/drawing/2014/main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670904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работодателей:</a:t>
            </a:r>
          </a:p>
          <a:p>
            <a:pPr indent="354013" algn="just"/>
            <a:endParaRPr lang="ru-RU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Министерство регионального развития Российской Федерации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Департамент строительства г. Москвы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ПАО «ПИК»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ГК «А101»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СК «</a:t>
            </a:r>
            <a:r>
              <a:rPr lang="en-US" dirty="0"/>
              <a:t>Capital Group</a:t>
            </a:r>
            <a:r>
              <a:rPr lang="ru-RU" dirty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ГК «МИЦ»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ООО «ЦНЭС»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СК «Геометрия»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СК «</a:t>
            </a:r>
            <a:r>
              <a:rPr lang="en-US" dirty="0"/>
              <a:t>The </a:t>
            </a:r>
            <a:r>
              <a:rPr lang="en-US" dirty="0" err="1"/>
              <a:t>Sawatzky</a:t>
            </a:r>
            <a:r>
              <a:rPr lang="en-US" dirty="0"/>
              <a:t> Group of Companies</a:t>
            </a:r>
            <a:r>
              <a:rPr lang="ru-RU" dirty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ПАО «</a:t>
            </a:r>
            <a:r>
              <a:rPr lang="ru-RU" dirty="0" err="1"/>
              <a:t>Инград</a:t>
            </a:r>
            <a:r>
              <a:rPr lang="ru-RU" dirty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АО «</a:t>
            </a:r>
            <a:r>
              <a:rPr lang="ru-RU" dirty="0" err="1"/>
              <a:t>ДонСтрой</a:t>
            </a:r>
            <a:r>
              <a:rPr lang="ru-RU" dirty="0"/>
              <a:t>» и т.д.</a:t>
            </a:r>
          </a:p>
          <a:p>
            <a:pPr indent="354013" algn="just"/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DDB966-CED8-49B0-8527-0CB9CC7E6669}"/>
              </a:ext>
            </a:extLst>
          </p:cNvPr>
          <p:cNvSpPr txBox="1"/>
          <p:nvPr/>
        </p:nvSpPr>
        <p:spPr>
          <a:xfrm>
            <a:off x="205794" y="4686194"/>
            <a:ext cx="7324011" cy="212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dirty="0"/>
              <a:t>н</a:t>
            </a:r>
            <a:r>
              <a:rPr lang="ru-RU" dirty="0" smtClean="0"/>
              <a:t>ачальник отдела управления проектом;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уководитель проекта;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д</a:t>
            </a:r>
            <a:r>
              <a:rPr lang="ru-RU" dirty="0" smtClean="0"/>
              <a:t>иректор по развитию строительной компании;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</a:t>
            </a:r>
            <a:r>
              <a:rPr lang="ru-RU" dirty="0" smtClean="0"/>
              <a:t>правляющий строительством;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аместитель начальника отдела технического надзора;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инженер ПТО и т.д.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73871E-ACEE-4ADD-A57E-01FF045CCEE3}"/>
              </a:ext>
            </a:extLst>
          </p:cNvPr>
          <p:cNvSpPr txBox="1"/>
          <p:nvPr/>
        </p:nvSpPr>
        <p:spPr>
          <a:xfrm>
            <a:off x="838537" y="4234275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Перечень</a:t>
            </a:r>
            <a:r>
              <a:rPr lang="ru-RU" sz="1600" b="1" u="sng" dirty="0" smtClean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вакансий: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9D576E8-F45C-4E01-A84D-8E2AB37F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05" y="178810"/>
            <a:ext cx="1975744" cy="1400308"/>
          </a:xfrm>
          <a:prstGeom prst="rect">
            <a:avLst/>
          </a:prstGeom>
          <a:noFill/>
          <a:ln>
            <a:noFill/>
          </a:ln>
          <a:effectLst>
            <a:outerShdw blurRad="266700" dist="215900" dir="89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241844B-38A1-4CB1-93DD-6684DAC69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42" y="147212"/>
            <a:ext cx="2064150" cy="7067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78D436-34CC-4733-B816-2F1B69EE0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37" y="1791478"/>
            <a:ext cx="1726018" cy="13629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8195-2170-4CB8-AE90-C3CC57F5D5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2" y="1593143"/>
            <a:ext cx="1698318" cy="12619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EF88CBA-F2CB-41C7-B620-344BEF7880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b="31183"/>
          <a:stretch/>
        </p:blipFill>
        <p:spPr>
          <a:xfrm>
            <a:off x="7759680" y="3225916"/>
            <a:ext cx="2076450" cy="54258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="" xmlns:a16="http://schemas.microsoft.com/office/drawing/2014/main" id="{DA3914B6-06E7-400B-92E5-9B7391A9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75" y="3991303"/>
            <a:ext cx="3288133" cy="1757784"/>
          </a:xfrm>
          <a:prstGeom prst="rect">
            <a:avLst/>
          </a:prstGeom>
          <a:noFill/>
          <a:ln>
            <a:noFill/>
          </a:ln>
          <a:effectLst>
            <a:outerShdw blurRad="584200" dist="558800" dir="420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30" y="2988974"/>
            <a:ext cx="2140303" cy="13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B18C17C-F749-4D62-B709-BFF495801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23" y="5512238"/>
            <a:ext cx="1685363" cy="11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40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1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06" y="1847089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Хочешь интересную и востребованную профессию?</a:t>
            </a:r>
            <a:br>
              <a:rPr lang="ru-RU" dirty="0" smtClean="0"/>
            </a:br>
            <a:r>
              <a:rPr lang="ru-RU" dirty="0" smtClean="0"/>
              <a:t>Мы ждем тебя!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551</TotalTime>
  <Words>417</Words>
  <Application>Microsoft Office PowerPoint</Application>
  <PresentationFormat>Произвольный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НИУ МГСУ СПрО</vt:lpstr>
      <vt:lpstr>08.04.01 Строительство</vt:lpstr>
      <vt:lpstr>Презентация PowerPoint</vt:lpstr>
      <vt:lpstr>Обучение</vt:lpstr>
      <vt:lpstr>Работодатели и вакансии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  Хочешь интересную и востребованную профессию? Мы ждем тебя!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29</cp:revision>
  <dcterms:created xsi:type="dcterms:W3CDTF">2021-12-06T07:10:12Z</dcterms:created>
  <dcterms:modified xsi:type="dcterms:W3CDTF">2022-01-24T13:10:12Z</dcterms:modified>
</cp:coreProperties>
</file>